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2"/>
  </p:handout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2" r:id="rId11"/>
    <p:sldId id="274" r:id="rId12"/>
    <p:sldId id="275" r:id="rId13"/>
    <p:sldId id="276" r:id="rId14"/>
    <p:sldId id="259" r:id="rId15"/>
    <p:sldId id="277" r:id="rId16"/>
    <p:sldId id="278" r:id="rId17"/>
    <p:sldId id="279" r:id="rId18"/>
    <p:sldId id="280" r:id="rId19"/>
    <p:sldId id="281" r:id="rId20"/>
    <p:sldId id="282" r:id="rId21"/>
  </p:sldIdLst>
  <p:sldSz cx="9144000" cy="6858000" type="screen4x3"/>
  <p:notesSz cx="6662738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200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4010" y="0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CF1C2-AC18-49CF-9CA1-23C8ACEB0EB1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4010" y="9408981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72536A-86F0-416C-A40B-87CAD5862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4DC0-0744-4197-8DAF-0F64D42E31B5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91E4-9E20-45A5-A349-C05BF4C58B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4DC0-0744-4197-8DAF-0F64D42E31B5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91E4-9E20-45A5-A349-C05BF4C58B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4DC0-0744-4197-8DAF-0F64D42E31B5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91E4-9E20-45A5-A349-C05BF4C58B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4DC0-0744-4197-8DAF-0F64D42E31B5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91E4-9E20-45A5-A349-C05BF4C58B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4DC0-0744-4197-8DAF-0F64D42E31B5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91E4-9E20-45A5-A349-C05BF4C58B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4DC0-0744-4197-8DAF-0F64D42E31B5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91E4-9E20-45A5-A349-C05BF4C58B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4DC0-0744-4197-8DAF-0F64D42E31B5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91E4-9E20-45A5-A349-C05BF4C58B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4DC0-0744-4197-8DAF-0F64D42E31B5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91E4-9E20-45A5-A349-C05BF4C58B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4DC0-0744-4197-8DAF-0F64D42E31B5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76191E4-9E20-45A5-A349-C05BF4C58B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4DC0-0744-4197-8DAF-0F64D42E31B5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91E4-9E20-45A5-A349-C05BF4C58B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4DC0-0744-4197-8DAF-0F64D42E31B5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91E4-9E20-45A5-A349-C05BF4C58B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E864DC0-0744-4197-8DAF-0F64D42E31B5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76191E4-9E20-45A5-A349-C05BF4C58B1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295400" y="1600200"/>
            <a:ext cx="672010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normalizeH="0" baseline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</a:rPr>
              <a:t>jhfrdkyhu</a:t>
            </a:r>
            <a:r>
              <a:rPr kumimoji="0" lang="en-US" sz="6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6000" b="1" i="0" u="none" strike="noStrike" cap="none" normalizeH="0" baseline="0" err="1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</a:rPr>
              <a:t>lkfgR</a:t>
            </a:r>
            <a:r>
              <a:rPr kumimoji="0" lang="en-US" sz="6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</a:rPr>
              <a:t>; dh </a:t>
            </a:r>
            <a:r>
              <a:rPr kumimoji="0" lang="en-US" sz="6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</a:rPr>
              <a:t>izo`f</a:t>
            </a:r>
            <a:r>
              <a:rPr lang="en-US" sz="6000" b="1" smtClean="0">
                <a:latin typeface="Kundli" pitchFamily="2" charset="0"/>
                <a:ea typeface="Times New Roman" pitchFamily="18" charset="0"/>
              </a:rPr>
              <a:t>Ùk</a:t>
            </a:r>
            <a:r>
              <a:rPr kumimoji="0" lang="en-US" sz="6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Kundli" pitchFamily="2" charset="0"/>
                <a:ea typeface="Times New Roman" pitchFamily="18" charset="0"/>
              </a:rPr>
              <a:t>;ka</a:t>
            </a:r>
            <a:endParaRPr kumimoji="0" lang="en-US" sz="6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527300" y="622300"/>
            <a:ext cx="411042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err="1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</a:rPr>
              <a:t>jhfrdkyhu</a:t>
            </a:r>
            <a:r>
              <a:rPr kumimoji="0" lang="en-US" sz="36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err="1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</a:rPr>
              <a:t>lkfgR</a:t>
            </a:r>
            <a:r>
              <a:rPr kumimoji="0" lang="en-US" sz="36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</a:rPr>
              <a:t>; dh </a:t>
            </a:r>
            <a:r>
              <a:rPr kumimoji="0" lang="en-US" sz="36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</a:rPr>
              <a:t>izo`f</a:t>
            </a:r>
            <a:r>
              <a:rPr lang="en-US" sz="3600" b="1" smtClean="0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Ùk</a:t>
            </a:r>
            <a:r>
              <a:rPr kumimoji="0" lang="en-US" sz="36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</a:rPr>
              <a:t>;ka</a:t>
            </a:r>
            <a:endParaRPr kumimoji="0" lang="en-US" sz="4000" b="1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457200" y="1447800"/>
            <a:ext cx="8229600" cy="50783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fgUnh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lkfgR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;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ds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bfrgkl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esa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la 1700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ls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la- 1900 rd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dky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dks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jhfrdky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dk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uke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fn;k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x;k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gSA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vkpk;Z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jkepUnz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'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kqDy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us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bl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dky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dks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mRrj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e/;dky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dk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uke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fn;k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gSaA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jhfrdky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dk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lkfgR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;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fgUnh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lkfgR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;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esa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uohu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izdkj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dk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lkfgR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;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gS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ftlesa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ijyksd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rFkk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eks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{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kkfn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dh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dfo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dks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fpUrk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ugha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dsoy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ykSfdd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izse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]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ukjh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dh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lqUnjrk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vkSj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izn'kZu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izo`fr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dh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iz/kkurk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jgh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gSaA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jhfrdky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esa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dfo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deZ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vkSj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vkpk;Z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deZ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dk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,d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lkFk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fuokZg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gksrk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jgkA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jhfrdkyhu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lkfgR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;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esa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iqjkuh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ijEijk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ls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gV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dj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uohurk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dk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lekos'k</a:t>
            </a: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gqvkA</a:t>
            </a:r>
            <a:endParaRPr kumimoji="0" lang="en-US" sz="4000" b="0" i="0" u="none" strike="noStrike" cap="none" normalizeH="0" baseline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" y="742664"/>
            <a:ext cx="57647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200" b="0" i="0" u="none" strike="noStrike" cap="none" normalizeH="0" baseline="0" err="1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</a:rPr>
              <a:t>jhfrdkyhu</a:t>
            </a:r>
            <a:r>
              <a:rPr kumimoji="0" lang="en-US" sz="3200" b="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err="1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</a:rPr>
              <a:t>lkfgR</a:t>
            </a:r>
            <a:r>
              <a:rPr kumimoji="0" lang="en-US" sz="3200" b="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</a:rPr>
              <a:t>; dh </a:t>
            </a:r>
            <a:r>
              <a:rPr kumimoji="0" lang="en-US" sz="3200" b="0" i="0" u="none" strike="noStrike" cap="none" normalizeH="0" baseline="0" err="1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</a:rPr>
              <a:t>fuEufyf</a:t>
            </a:r>
            <a:r>
              <a:rPr kumimoji="0" lang="en-US" sz="3200" b="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</a:rPr>
              <a:t>[</a:t>
            </a:r>
            <a:r>
              <a:rPr kumimoji="0" lang="en-US" sz="3200" b="0" i="0" u="none" strike="noStrike" cap="none" normalizeH="0" baseline="0" err="1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</a:rPr>
              <a:t>kr</a:t>
            </a:r>
            <a:r>
              <a:rPr kumimoji="0" lang="en-US" sz="3200" b="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err="1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</a:rPr>
              <a:t>fo'ks"krk</a:t>
            </a:r>
            <a:r>
              <a:rPr kumimoji="0" lang="en-US" sz="3200" b="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</a:rPr>
              <a:t>, </a:t>
            </a:r>
            <a:r>
              <a:rPr kumimoji="0" lang="en-US" sz="3200" b="0" i="0" u="none" strike="noStrike" cap="none" normalizeH="0" baseline="0" err="1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</a:rPr>
              <a:t>gSa</a:t>
            </a:r>
            <a:r>
              <a:rPr kumimoji="0" lang="en-US" sz="3200" b="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Kundli" pitchFamily="2" charset="0"/>
                <a:ea typeface="Times New Roman" pitchFamily="18" charset="0"/>
              </a:rPr>
              <a:t>%&amp;</a:t>
            </a:r>
            <a:endParaRPr kumimoji="0" lang="en-US" sz="14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200" y="1365912"/>
            <a:ext cx="8229600" cy="526297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1-	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J`axkfjdrk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			9-	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izd`fr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fp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=.k</a:t>
            </a:r>
            <a:endParaRPr kumimoji="0" lang="en-US" sz="2800" b="1" i="0" u="none" strike="noStrike" cap="none" normalizeH="0" baseline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2-	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vkyadkfjdrk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			10-	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vfHkO;atuk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i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}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fr</a:t>
            </a:r>
            <a:endParaRPr kumimoji="0" lang="en-US" sz="2800" b="1" i="0" u="none" strike="noStrike" cap="none" normalizeH="0" baseline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3-	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HkfDr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vkSj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uhfr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			11-	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ukjh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fp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=.k</a:t>
            </a:r>
            <a:endParaRPr kumimoji="0" lang="en-US" sz="2800" b="1" i="0" u="none" strike="noStrike" cap="none" normalizeH="0" baseline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4-	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dkO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; :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i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			12-	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euksoSKkfud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fp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=.k</a:t>
            </a:r>
            <a:endParaRPr kumimoji="0" lang="en-US" sz="2800" b="1" i="0" u="none" strike="noStrike" cap="none" normalizeH="0" baseline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5-	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cztHkk"kk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dh 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iz/kkurk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		13-	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izfr;ksfxrk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dh 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Hkkouk</a:t>
            </a:r>
            <a:endParaRPr kumimoji="0" lang="en-US" sz="2800" b="1" i="0" u="none" strike="noStrike" cap="none" normalizeH="0" baseline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6-	y{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k.k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xzUFkksa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dk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fuekZ.k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		14-	thou 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n'kZu</a:t>
            </a:r>
            <a:endParaRPr kumimoji="0" lang="en-US" sz="2800" b="1" i="0" u="none" strike="noStrike" cap="none" normalizeH="0" baseline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7-	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ohj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cl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dh 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dfork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		15-	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fofo/keq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[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kh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lkfgR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;</a:t>
            </a:r>
            <a:endParaRPr kumimoji="0" lang="en-US" sz="2800" b="1" i="0" u="none" strike="noStrike" cap="none" normalizeH="0" baseline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8-	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lwQh </a:t>
            </a:r>
            <a:r>
              <a:rPr kumimoji="0" lang="en-US" sz="2800" b="1" i="0" u="none" strike="noStrike" cap="none" normalizeH="0" baseline="0" err="1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dkO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Kundli" pitchFamily="2" charset="0"/>
                <a:ea typeface="Times New Roman" pitchFamily="18" charset="0"/>
              </a:rPr>
              <a:t>;</a:t>
            </a:r>
            <a:endParaRPr kumimoji="0" lang="en-US" sz="2800" b="1" i="0" u="none" strike="noStrike" cap="none" normalizeH="0" baseline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57600" y="685800"/>
            <a:ext cx="14462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err="1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J`axkfjdrk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200" y="1365912"/>
            <a:ext cx="8229600" cy="483209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err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J`axkj</a:t>
            </a:r>
            <a:r>
              <a:rPr lang="en-US" sz="28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jl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ds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nksuksa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: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i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la;ksx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o.fu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]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fo;ksx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o.kZu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bl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dky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ds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lkfgR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;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esa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feyrk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gSA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ukf;dk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Hksn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] u[k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f'k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[k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o.kZu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]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vyadkjksa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dks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izLrqr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Hkh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fd;k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gSA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n'kZu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]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Jo.k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]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Li'kZ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la;ksx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J`axkj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esa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ik;s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tkrs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gS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tSls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dfo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fcgkjh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us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fy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[k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gS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%&amp;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 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crjl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ykyp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yky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dh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eqjyh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?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kjh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yqdk;A</a:t>
            </a:r>
            <a:endParaRPr lang="en-US" sz="2800" b="1">
              <a:solidFill>
                <a:srgbClr val="7030A0"/>
              </a:solidFill>
              <a:latin typeface="Kundli" pitchFamily="2" charset="0"/>
              <a:ea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lkSg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djS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HkkSgu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g¡lsa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nSu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dgs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ufV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tk;AA</a:t>
            </a:r>
            <a:endParaRPr lang="en-US" sz="2800" b="1">
              <a:solidFill>
                <a:srgbClr val="7030A0"/>
              </a:solidFill>
              <a:latin typeface="Kundli" pitchFamily="2" charset="0"/>
              <a:ea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fo;ksx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esa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iwoZjkx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]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fojg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vkSj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d:.kk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vk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tkrs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gSA</a:t>
            </a:r>
            <a:endParaRPr lang="en-US" sz="2800" b="1">
              <a:solidFill>
                <a:srgbClr val="7030A0"/>
              </a:solidFill>
              <a:latin typeface="Kundli" pitchFamily="2" charset="0"/>
              <a:ea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fiz;re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dh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Le`fr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]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xq.kdFku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vkSj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foyki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dk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o.kZu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feyrk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gSaA</a:t>
            </a:r>
            <a:endParaRPr lang="en-US" sz="2800" b="1">
              <a:solidFill>
                <a:srgbClr val="7030A0"/>
              </a:solidFill>
              <a:latin typeface="Kundli" pitchFamily="2" charset="0"/>
              <a:ea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Nfy;k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Nchyksa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NSy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NwoS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pyks</a:t>
            </a:r>
            <a:r>
              <a:rPr lang="en-US" sz="28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28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x;ksA</a:t>
            </a:r>
            <a:endParaRPr lang="en-US" sz="2800" b="1">
              <a:solidFill>
                <a:srgbClr val="7030A0"/>
              </a:solidFill>
              <a:latin typeface="Kundli" pitchFamily="2" charset="0"/>
              <a:ea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57600" y="685800"/>
            <a:ext cx="17331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err="1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vyadkfjdrk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200" y="1393208"/>
            <a:ext cx="8229600" cy="470898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b="1" err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jhfrdkyhu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dkO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;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esa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fofHkUu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vyadkjksa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dk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iz;ksx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fd;k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x;k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gSA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vyadkjksa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ds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y{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k.k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]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mnkgj.k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]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izLrqr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djrs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gq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, '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kCnkyadkjksa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]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vFkkZyadkjksa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dk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foospu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fd;k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gS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]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tSls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;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ed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vyadkj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%&amp;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 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rks ij okjkS 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mjolh</a:t>
            </a: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] lqfu jkf/kds lqtkuA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rw eksgu ds mj clh] goS 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mjolh </a:t>
            </a: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lekuAA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 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b="1" err="1">
              <a:solidFill>
                <a:srgbClr val="7030A0"/>
              </a:solidFill>
              <a:latin typeface="Kundli" pitchFamily="2" charset="0"/>
              <a:ea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05200" y="685800"/>
            <a:ext cx="22461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err="1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HkfDr</a:t>
            </a:r>
            <a:r>
              <a:rPr lang="en-US" sz="3600" b="1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600" b="1" err="1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vkSj</a:t>
            </a:r>
            <a:r>
              <a:rPr lang="en-US" sz="3600" b="1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600" b="1" err="1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uhfr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200" y="1393208"/>
            <a:ext cx="8229600" cy="526297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err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jhfrdkyhu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lkfgR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;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esa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HkfDr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vkSj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uhfr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ds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nksgs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Hkh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feyrs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gSaA</a:t>
            </a:r>
            <a:endParaRPr lang="en-US" sz="3200" b="1">
              <a:solidFill>
                <a:srgbClr val="7030A0"/>
              </a:solidFill>
              <a:latin typeface="Kundli" pitchFamily="2" charset="0"/>
              <a:ea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 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jhfHk</a:t>
            </a:r>
            <a:r>
              <a:rPr lang="en-US" sz="36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ÿ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600" b="1" err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gS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600" b="1" err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lqdfo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600" b="1" err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tks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600" b="1" err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rks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600" b="1" err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tkuks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600" b="1" err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dforkbZ</a:t>
            </a:r>
            <a:endParaRPr lang="en-US" sz="3600" b="1" smtClean="0">
              <a:solidFill>
                <a:srgbClr val="7030A0"/>
              </a:solidFill>
              <a:latin typeface="Kundli" pitchFamily="2" charset="0"/>
              <a:ea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u </a:t>
            </a:r>
            <a:r>
              <a:rPr lang="en-US" sz="3600" b="1" err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rks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600" b="1" err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jkf/kdk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&amp; </a:t>
            </a:r>
            <a:r>
              <a:rPr lang="en-US" sz="3600" b="1" err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lqfeju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600" b="1" err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dks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600" b="1" err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cgkuksa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600" b="1" err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gSaAA</a:t>
            </a:r>
            <a:endParaRPr lang="en-US" sz="3600" b="1" smtClean="0">
              <a:solidFill>
                <a:srgbClr val="7030A0"/>
              </a:solidFill>
              <a:latin typeface="Kundli" pitchFamily="2" charset="0"/>
              <a:ea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 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bl dky ds lkfgR; esa dfo thou ds vuqHko vkSj uhfr lEcU/kh nksgs Hkh feyrs gSa%&amp;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 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oMs u gwtS xquuq fcuq] fojn cgkbZ ikbZA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dgr</a:t>
            </a:r>
            <a:r>
              <a:rPr lang="en-US" sz="36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/</a:t>
            </a: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krwos</a:t>
            </a:r>
            <a:r>
              <a:rPr lang="en-US" sz="36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dkS</a:t>
            </a:r>
            <a:r>
              <a:rPr lang="en-US" sz="36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dud] </a:t>
            </a: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xgukS</a:t>
            </a:r>
            <a:r>
              <a:rPr lang="en-US" sz="36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c&lt;</a:t>
            </a: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kS</a:t>
            </a:r>
            <a:r>
              <a:rPr lang="en-US" sz="36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u </a:t>
            </a:r>
            <a:r>
              <a:rPr lang="en-US" sz="3600" b="1" err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tkbAA</a:t>
            </a:r>
            <a:endParaRPr lang="en-US" sz="3600" b="1">
              <a:solidFill>
                <a:srgbClr val="7030A0"/>
              </a:solidFill>
              <a:latin typeface="Kundli" pitchFamily="2" charset="0"/>
              <a:ea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05200" y="685800"/>
            <a:ext cx="13708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err="1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dkO</a:t>
            </a:r>
            <a:r>
              <a:rPr lang="en-US" sz="3600" b="1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; :</a:t>
            </a:r>
            <a:r>
              <a:rPr lang="en-US" sz="3600" b="1" err="1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i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200" y="1393208"/>
            <a:ext cx="8229600" cy="39703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b="1" err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dkO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;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esa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eqDrd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dh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iz/kkurk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jgh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gSA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dfo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jkt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njckjh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dfo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gksus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ds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dkj.k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]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izn'kZu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dh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Hkkouk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Hkh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izcy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jgh</a:t>
            </a: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200" b="1" err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gSA</a:t>
            </a:r>
            <a:endParaRPr lang="en-US" sz="3200" b="1" smtClean="0">
              <a:solidFill>
                <a:srgbClr val="7030A0"/>
              </a:solidFill>
              <a:latin typeface="Kundli" pitchFamily="2" charset="0"/>
              <a:ea typeface="Times New Roman" pitchFamily="18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srgbClr val="7030A0"/>
              </a:solidFill>
              <a:latin typeface="Kundli" pitchFamily="2" charset="0"/>
              <a:ea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lrlS;k</a:t>
            </a:r>
            <a:r>
              <a:rPr lang="en-US" sz="36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ds</a:t>
            </a:r>
            <a:r>
              <a:rPr lang="en-US" sz="36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nksgjs</a:t>
            </a:r>
            <a:r>
              <a:rPr lang="en-US" sz="36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] </a:t>
            </a: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T;ks</a:t>
            </a:r>
            <a:r>
              <a:rPr lang="en-US" sz="36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uSuu</a:t>
            </a:r>
            <a:r>
              <a:rPr lang="en-US" sz="36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ds</a:t>
            </a:r>
            <a:r>
              <a:rPr lang="en-US" sz="36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rhjA</a:t>
            </a:r>
            <a:endParaRPr lang="en-US" sz="3600" b="1">
              <a:solidFill>
                <a:srgbClr val="7030A0"/>
              </a:solidFill>
              <a:latin typeface="Kundli" pitchFamily="2" charset="0"/>
              <a:ea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ns[</a:t>
            </a: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ku</a:t>
            </a:r>
            <a:r>
              <a:rPr lang="en-US" sz="36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esa</a:t>
            </a:r>
            <a:r>
              <a:rPr lang="en-US" sz="36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NksVs</a:t>
            </a:r>
            <a:r>
              <a:rPr lang="en-US" sz="36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yxs</a:t>
            </a:r>
            <a:r>
              <a:rPr lang="en-US" sz="36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] </a:t>
            </a: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os|S</a:t>
            </a:r>
            <a:r>
              <a:rPr lang="en-US" sz="36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</a:t>
            </a: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ldy</a:t>
            </a:r>
            <a:r>
              <a:rPr lang="en-US" sz="36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 '</a:t>
            </a:r>
            <a:r>
              <a:rPr lang="en-US" sz="3600" b="1" err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kjhjAA</a:t>
            </a:r>
            <a:endParaRPr lang="en-US" sz="3600" b="1">
              <a:solidFill>
                <a:srgbClr val="7030A0"/>
              </a:solidFill>
              <a:latin typeface="Kundli" pitchFamily="2" charset="0"/>
              <a:ea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 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05200" y="685800"/>
            <a:ext cx="27478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cztHkk"kk dh iz/kkurk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200" y="1365912"/>
            <a:ext cx="8229600" cy="495520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jhfrdky 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ds lkfgR; dh izeq[k Hkk"kk cztHkk"kk jgh gSaA bl Hkk"kk esa lthork vkSj e/kqjrk ikbZ tkrh gSA dksey jlksa dh lqUnj vfHkO;frr gqbZ gSaA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esjh Hkock/kk gjkS jk/kk ukxfj lks;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tk ru dh 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Hk</a:t>
            </a:r>
            <a:r>
              <a:rPr lang="en-US" sz="36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ÿ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kbZ 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ijS L;ke gfjr 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nqfr 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gks;</a:t>
            </a:r>
            <a:endParaRPr lang="en-US" sz="3600" b="1">
              <a:solidFill>
                <a:srgbClr val="7030A0"/>
              </a:solidFill>
              <a:latin typeface="Kundli" pitchFamily="2" charset="0"/>
              <a:ea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600" b="1" smtClean="0">
              <a:solidFill>
                <a:srgbClr val="7030A0"/>
              </a:solidFill>
              <a:latin typeface="Kundli" pitchFamily="2" charset="0"/>
              <a:ea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 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bl dky ds dfo us cztHkk"kk ds 'kCnksa ds lkFk &amp; lkFk vjch Qkjlh 'kCnksa dk iz;ksx Hkh fd;k gSA</a:t>
            </a:r>
            <a:endParaRPr lang="en-US" sz="3200" b="1">
              <a:solidFill>
                <a:srgbClr val="7030A0"/>
              </a:solidFill>
              <a:latin typeface="Kundli" pitchFamily="2" charset="0"/>
              <a:ea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24200" y="381000"/>
            <a:ext cx="30460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y{k.k </a:t>
            </a:r>
            <a:r>
              <a:rPr lang="en-US" sz="3600" b="1" smtClean="0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xzUFkksa dk fuekZ.k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200" y="990600"/>
            <a:ext cx="8229600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jhfrdky esa dfo deZ vkSj vkpk;Z deZ ,d lkFk pyrk jgk gSA dfo us dfork dh jpuk Hkh dh gS vkSj </a:t>
            </a:r>
            <a:r>
              <a:rPr lang="en-US" sz="24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y{k.k </a:t>
            </a:r>
            <a:r>
              <a:rPr lang="en-US" sz="24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xzUFkksa dk fuekZ.k Hkh fd;k gSA</a:t>
            </a:r>
          </a:p>
        </p:txBody>
      </p:sp>
      <p:sp>
        <p:nvSpPr>
          <p:cNvPr id="4" name="Rectangle 3"/>
          <p:cNvSpPr/>
          <p:nvPr/>
        </p:nvSpPr>
        <p:spPr>
          <a:xfrm>
            <a:off x="3258456" y="1930404"/>
            <a:ext cx="24112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ohjjl dh dfork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57200" y="2456517"/>
            <a:ext cx="8229600" cy="224676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bl dky dh dfork esa jhfr eqDr dkO; Hkh jpk x;k ftl esa ohj jl dh dfork dh iz/kkurk jgh gSA nf{k.k esa egkjkt f'kokth] iatkc esa xq: xksfcan flag] jktLFkku esa egkjktk jkt flag] egkizns'k esa N=lky ohjksa us </a:t>
            </a:r>
            <a:r>
              <a:rPr lang="en-US" sz="28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vkSjxtsc dk MV </a:t>
            </a:r>
            <a:r>
              <a:rPr lang="en-US" sz="28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dj eqdkcyk fd;kA xq: xksfcUn flag dh dfork] vkye] /kukuUn dh dfork esa ohj jl Hkh iz/kkurk gSA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7600" y="4898131"/>
            <a:ext cx="14975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lwQh dkO;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49240" y="5537668"/>
            <a:ext cx="8229600" cy="10772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bl dke esa lwQh dkO; feyrk gSA ftl esa izse Hkh iz/kkurk gS] vkRek &amp; ijekRek izse dh vfHkO;fDr] dkfle 'kkg uwj eqgEen fo'ks"k dfo gSA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33800" y="685800"/>
            <a:ext cx="16562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izd`fr o.kZu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33400" y="1410831"/>
            <a:ext cx="8229600" cy="224676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bhfrdky ds lkfgR; esa izd`fr dk lqUnj o.kZu gqvk gSA vkyEcu :i esaA pUnu vkSj pkanuh fo;ksx esa vkx yxkrs gSA iihgs dh ih-ih izk.k usus yxrh gSA :iksx esa izd`fr lqUnj yxrh gS lqgkouh yxrh gSA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76600" y="685800"/>
            <a:ext cx="23711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vfHkO;atuk i}fr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200" y="1453277"/>
            <a:ext cx="8229600" cy="10772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jhfrdky das lkfgR;esa 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dfo 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us vfHkO;atuk i}fr dk iz;ksx fd;k gS vkSj fo'ks"k] eqgkojksa vkSj yksdksfDr;ksa dk iz;ksx fd;k gSA</a:t>
            </a:r>
          </a:p>
        </p:txBody>
      </p:sp>
      <p:sp>
        <p:nvSpPr>
          <p:cNvPr id="4" name="Rectangle 3"/>
          <p:cNvSpPr/>
          <p:nvPr/>
        </p:nvSpPr>
        <p:spPr>
          <a:xfrm>
            <a:off x="3660888" y="2819400"/>
            <a:ext cx="15969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ukjh fp=.k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33400" y="3505200"/>
            <a:ext cx="8229600" cy="255454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jhfrdky ds lkfgR; esa ukjh dh lqUnjrk dk 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o.kZu 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feyrk gSA jhfrdky esa eqxy 'kklu dk dky FkkA eqxy njckj esa foykluk dh iz/kkurk FkkAbl dky esa ukjh dk Hkksx foykl dk lk/ku ekuk tkrk FkkA dfo jkt njckjh dfo gksus dkj.k ukjh ds u[k f'k[k o.kZu fd;k gSA tuuh] x`fg.kh ds :i dk dgh Hkh o.kZu ugha gSA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76600" y="685800"/>
            <a:ext cx="25394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eukSoSKkfud fp=.k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200" y="1453277"/>
            <a:ext cx="8229600" cy="10772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jhfrdky esa ukjh iq:"k ds ;kSu lEc/kksa dh egRoiw.kZ fp=.k feyrk gSA uk;d vkSj ukf;dk ds la;ksx vkSj fo;ksx dk o.kZu feyrk gSA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0400" y="2819400"/>
            <a:ext cx="28600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izfr;ksfxrk dk Hkkouk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33400" y="3505200"/>
            <a:ext cx="8229600" cy="206210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bl dky dk dfo jkT; ij vkfJr Fkk vkSj izn'kZu dh Hkkouk] izfr;ksfxrk dh Hkkouk izcy Fkh ;gh dkj.k gS fd bl dky ds 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dfo 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us dfo 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de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Z 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vkSj vkpk;Z 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deZ 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lkFk &amp; lkFk fuHkk;k gS vkSj 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eqDrd 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'kSyh dk iz;ksx fd;k gSA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76600" y="457200"/>
            <a:ext cx="16417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thou n'kZu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200" y="1219200"/>
            <a:ext cx="8229600" cy="424731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bl dky esa ;"kkFkZ thou ds izfr dfo vkSj 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iztk 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dh :fp dk o.kZu feyrk gsA ukjh foykluk dk 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iztk 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dh :fp dk 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o.kZu 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feyrk gSA ukjh 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dks foyklrk </a:t>
            </a:r>
            <a:r>
              <a:rPr lang="en-US" sz="36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dk lk/ku ekuk tkrk FkkA ukjh dh lqUnjrk vkSj vaxks dk o.kZu euksjatu dk lk/ku gjk gSA HkfDr Hkko vkSj eks{k dh fpUrk u FkhA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06478" y="685800"/>
            <a:ext cx="24561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fofo/keq[kh lkfgR;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800" y="1447800"/>
            <a:ext cx="8229600" cy="452431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jhfrdky esa fofo/k eq[kh lkfgR; jpk x;k T;ksfr"k] dke'kkL=k] jkthufr] ikd'kkL= laxhr 'kkL= ls lacaf/kr xzUFk jps x;sA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jhfrdky dk lkfgR; esa ml le; dh ifjfLFkfr;ksa dk izfrcUc Hkh ns[kk tk ldrk gSaA dfo jktnckjh dfo gksus ds dkj.k vius jktk dk izlUu djus 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ds fy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, mldh :fp esa vuqlkj dkO; Hkh jpuk djrk FkkA ftlesa J`axkfjDrk] vyadkfjdrrk] ukjh dk lqUnjrk dh iz/kkurk FkhA ykSfdd izse Hkh iz/kkurk FkhA 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cz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tHkk"kk 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esa e/kqjrk ds dkj.k dfo us bl Hkk"kk dk egRo fn;k gSA fcgkjh lrlgZ bl dky dh egRoiw.kZ d`fr ekuh tkrh gSA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06179" y="1106269"/>
            <a:ext cx="6944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nksgk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800" y="1706940"/>
            <a:ext cx="8229600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nksgk NUn ds y{k.k ,oa mnkgj.k%&amp;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tku fo"ke rsjg dyk] le f'ko nksgk ewyA</a:t>
            </a:r>
            <a:endParaRPr lang="en-US" sz="3200" b="1">
              <a:solidFill>
                <a:srgbClr val="7030A0"/>
              </a:solidFill>
              <a:latin typeface="Kundli" pitchFamily="2" charset="0"/>
              <a:ea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nksgk esaa fo"k; pj.kksa esa 13 rFkk le pj.kksa esa 11 ek=k,a gksrh gSA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0" y="3200400"/>
            <a:ext cx="8451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y{k.k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81000" y="3810000"/>
            <a:ext cx="8229600" cy="255454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nksgk ekf=d v}Zle NUngSA blesa dqy pkj pj.k gksrs gSaA igys vkSj rhljs pj.k esa rsjg &amp; rsjg vkSj nqljs vkSj pkSFks pj.k esa X;kjg &amp; X;kjg ek=k, gksrh gSA bl izdkj bl NUnesa izR;sd iafDr esa 24 ek=ka, gksrhgSA izR;sd iafDr ds vUr esa vFkkZr~ nwljs vkSj pkSFks pj.k ds vUr esa y?kq 1 gksuk vfuok;ZgSA</a:t>
            </a:r>
          </a:p>
        </p:txBody>
      </p:sp>
      <p:sp>
        <p:nvSpPr>
          <p:cNvPr id="6" name="Rectangle 5"/>
          <p:cNvSpPr/>
          <p:nvPr/>
        </p:nvSpPr>
        <p:spPr>
          <a:xfrm>
            <a:off x="3886200" y="76200"/>
            <a:ext cx="107273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b="1" smtClean="0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NUn</a:t>
            </a:r>
            <a:endParaRPr lang="en-US" sz="6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06179" y="685800"/>
            <a:ext cx="11929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mnkgj.k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81000" y="1447800"/>
            <a:ext cx="8229600" cy="452431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AAA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		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AAA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		AA</a:t>
            </a: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∙A		∙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djr		djr		vfHk;kl	rs &amp; 13 ek=k,a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AAAA		∙A		A∙A		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tMefr		gksr		lqtku		  &amp; 11 ek=k,a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AA∙		∙AA		∙A		∙ &amp; 13 </a:t>
            </a: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ek=k,a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jljh		vkor		tkr		rs</a:t>
            </a:r>
            <a:endParaRPr lang="en-US" sz="3200" b="1" smtClean="0">
              <a:solidFill>
                <a:srgbClr val="7030A0"/>
              </a:solidFill>
              <a:latin typeface="Kundli"/>
              <a:ea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AA		AA		AAA		Aaaaaaaaaaaaaaaaaaaaaaaa∙A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fly		ij		ijr		fulku &amp; 11 ek=k,a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	</a:t>
            </a:r>
            <a:endParaRPr lang="en-US" sz="3200" b="1" smtClean="0">
              <a:solidFill>
                <a:srgbClr val="7030A0"/>
              </a:solidFill>
              <a:latin typeface="Kundli" pitchFamily="2" charset="0"/>
              <a:ea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06179" y="685800"/>
            <a:ext cx="11929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mnkgj.k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81000" y="1447800"/>
            <a:ext cx="8229600" cy="372409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bl mnkgj.k esa dqy pkj pj.k gsA igys vkSj rhljs pj.k esa rsjg &amp; rsjg ¼13&amp;13½] nqljs vkSj pkSFks pj.k esa </a:t>
            </a:r>
            <a:b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</a:b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X;kjg &amp; X;kjg ¼11&amp;11½ 11 ek=k,a gSA bl izdkj izR;sd O;fDr esa 24 ek=k,a gSaA izR;sd O;fDr ds vUr ess y?kq ¼1½ gS blfy, ;g nksgk NUn gSA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06179" y="457200"/>
            <a:ext cx="9284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lksjBk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800" y="1066800"/>
            <a:ext cx="8229600" cy="206210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lksjBk NUn ds y{k.k ,oa mnkgj.k%&amp;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le rsjg fo"kes'k] nksgk myVs lksjBk</a:t>
            </a:r>
            <a:endParaRPr lang="en-US" sz="3200" b="1">
              <a:solidFill>
                <a:srgbClr val="7030A0"/>
              </a:solidFill>
              <a:latin typeface="Kundli" pitchFamily="2" charset="0"/>
              <a:ea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lksjBk esa fo"ke pj.kksa esa 11 vkSj le pj.kksa esa 13 ek=k,a gksrh gSA nksgk NUn dk mYVk gksrk gSA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0" y="3620869"/>
            <a:ext cx="8451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y{k.k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81000" y="4186297"/>
            <a:ext cx="8229600" cy="206210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lksjBk nksgk NUn ls mYVk gksrk gS vFkkZr~ bl esa igys vkSj rhljs pj.k esa 11 &amp;* 11 vkSj nwljs vkSj pkSFks pj.k esa 13 &amp; 13 ek=k, gksrh gSA blizdkj izR;sd iafDr esa 24 ek=k,a gSA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srgbClr val="7030A0"/>
              </a:solidFill>
              <a:latin typeface="Kundli" pitchFamily="2" charset="0"/>
              <a:ea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06179" y="685800"/>
            <a:ext cx="11929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mnkgj.k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6200" y="1447800"/>
            <a:ext cx="8763000" cy="452431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∙ ∙ 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		A</a:t>
            </a: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 ∙ </a:t>
            </a: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		</a:t>
            </a: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A		∙A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QwyS		QyS		u		csar &amp; 11 ek=k,a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AAA		A∙		AAAA		</a:t>
            </a: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AAA</a:t>
            </a: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	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;nfi		lq/kk		cjlfg		tyn  &amp; 13 ek=k,a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∙AA		AAA		A		∙A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ewj[k		g`n;		u		psr &amp; 11 ek=k,a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∙		A∙ 		AAA		AAA 	AA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tks		xq:		feyfg		fojfp 	le &amp; </a:t>
            </a: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13 </a:t>
            </a: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ek=k,a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/>
                <a:ea typeface="Times New Roman" pitchFamily="18" charset="0"/>
              </a:rPr>
              <a:t>	</a:t>
            </a:r>
            <a:endParaRPr lang="en-US" sz="3200" b="1" smtClean="0">
              <a:solidFill>
                <a:srgbClr val="7030A0"/>
              </a:solidFill>
              <a:latin typeface="Kundli" pitchFamily="2" charset="0"/>
              <a:ea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06179" y="685800"/>
            <a:ext cx="11929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FF0000"/>
                </a:solidFill>
                <a:latin typeface="Kundli" pitchFamily="2" charset="0"/>
                <a:ea typeface="Times New Roman" pitchFamily="18" charset="0"/>
              </a:rPr>
              <a:t>mnkgj.k</a:t>
            </a:r>
            <a:endParaRPr lang="en-US" sz="3600" b="1">
              <a:solidFill>
                <a:srgbClr val="FF0000"/>
              </a:solidFill>
              <a:latin typeface="Kundli" pitchFamily="2" charset="0"/>
              <a:ea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81000" y="1447800"/>
            <a:ext cx="8229600" cy="378565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bl mnkgj.k esa dqy pkj pj.k gsA igys vkSj rhljs pj.k esa X;kjg &amp; X;kjg ¼11&amp;11½] nqljs vkSj pkSFks pj.k esa </a:t>
            </a:r>
            <a:b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</a:br>
            <a:r>
              <a:rPr lang="en-US" sz="3200" b="1" smtClean="0">
                <a:solidFill>
                  <a:srgbClr val="7030A0"/>
                </a:solidFill>
                <a:latin typeface="Kundli" pitchFamily="2" charset="0"/>
                <a:ea typeface="Times New Roman" pitchFamily="18" charset="0"/>
              </a:rPr>
              <a:t>rsjg &amp; rsjg ¼13&amp;13½ ek=k,a gSA bl izdkj izR;sd O;fDr esa 24 ek=k,a gSaA izR;sd O;fDr ds vUr ess y?kq ¼1½ gS blfy, ;g nksgk NUn gSA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86</TotalTime>
  <Words>1050</Words>
  <Application>Microsoft Office PowerPoint</Application>
  <PresentationFormat>On-screen Show (4:3)</PresentationFormat>
  <Paragraphs>106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doc-main</dc:creator>
  <cp:lastModifiedBy>doc-main</cp:lastModifiedBy>
  <cp:revision>27</cp:revision>
  <dcterms:created xsi:type="dcterms:W3CDTF">2015-12-11T13:12:54Z</dcterms:created>
  <dcterms:modified xsi:type="dcterms:W3CDTF">2015-12-14T09:55:56Z</dcterms:modified>
</cp:coreProperties>
</file>